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4630400" cy="8229600"/>
  <p:notesSz cx="8229600" cy="14630400"/>
  <p:embeddedFontLst>
    <p:embeddedFont>
      <p:font typeface="Roboto Slab"/>
      <p:regular r:id="rId37"/>
    </p:embeddedFont>
    <p:embeddedFont>
      <p:font typeface="Roboto Slab"/>
      <p:regular r:id="rId38"/>
    </p:embeddedFont>
    <p:embeddedFont>
      <p:font typeface="Roboto"/>
      <p:regular r:id="rId39"/>
    </p:embeddedFont>
    <p:embeddedFont>
      <p:font typeface="Roboto"/>
      <p:regular r:id="rId40"/>
    </p:embeddedFont>
    <p:embeddedFont>
      <p:font typeface="Roboto"/>
      <p:regular r:id="rId41"/>
    </p:embeddedFont>
    <p:embeddedFont>
      <p:font typeface="Roboto"/>
      <p:regular r:id="rId4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ont1.fntdata"/><Relationship Id="rId38" Type="http://schemas.openxmlformats.org/officeDocument/2006/relationships/font" Target="fonts/font2.fntdata"/><Relationship Id="rId39" Type="http://schemas.openxmlformats.org/officeDocument/2006/relationships/font" Target="fonts/font3.fntdata"/><Relationship Id="rId40" Type="http://schemas.openxmlformats.org/officeDocument/2006/relationships/font" Target="fonts/font4.fntdata"/><Relationship Id="rId41" Type="http://schemas.openxmlformats.org/officeDocument/2006/relationships/font" Target="fonts/font5.fntdata"/><Relationship Id="rId4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23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slideLayout" Target="../slideLayouts/slideLayout26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slideLayout" Target="../slideLayouts/slideLayout28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30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slideLayout" Target="../slideLayouts/slideLayout31.xml"/><Relationship Id="rId6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Exploration des Données (EDA): Guide Complet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L'Exploration des Données est une étape cruciale dans tout projet d'analyse. Elle permet de comprendre les données, détecter les anomalies et préparer le terrain pour la modélisation.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174509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par Fatou Sall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631" y="523756"/>
            <a:ext cx="7188756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Bivariable: Corrélations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631" y="1499711"/>
            <a:ext cx="11165919" cy="568130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03558" y="7181017"/>
            <a:ext cx="190381" cy="190381"/>
          </a:xfrm>
          <a:prstGeom prst="roundRect">
            <a:avLst>
              <a:gd name="adj" fmla="val 9606"/>
            </a:avLst>
          </a:prstGeom>
          <a:solidFill>
            <a:srgbClr val="1770CF"/>
          </a:solidFill>
          <a:ln/>
        </p:spPr>
      </p:sp>
      <p:sp>
        <p:nvSpPr>
          <p:cNvPr id="5" name="Text 2"/>
          <p:cNvSpPr/>
          <p:nvPr/>
        </p:nvSpPr>
        <p:spPr>
          <a:xfrm>
            <a:off x="3954899" y="7181017"/>
            <a:ext cx="332065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5814298" y="7181017"/>
            <a:ext cx="190381" cy="190381"/>
          </a:xfrm>
          <a:prstGeom prst="roundRect">
            <a:avLst>
              <a:gd name="adj" fmla="val 9606"/>
            </a:avLst>
          </a:prstGeom>
          <a:solidFill>
            <a:srgbClr val="4F9BEB"/>
          </a:solidFill>
          <a:ln/>
        </p:spPr>
      </p:sp>
      <p:sp>
        <p:nvSpPr>
          <p:cNvPr id="7" name="Text 4"/>
          <p:cNvSpPr/>
          <p:nvPr/>
        </p:nvSpPr>
        <p:spPr>
          <a:xfrm>
            <a:off x="6065639" y="7181017"/>
            <a:ext cx="619125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8212098" y="7181017"/>
            <a:ext cx="190381" cy="190381"/>
          </a:xfrm>
          <a:prstGeom prst="roundRect">
            <a:avLst>
              <a:gd name="adj" fmla="val 9606"/>
            </a:avLst>
          </a:prstGeom>
          <a:solidFill>
            <a:srgbClr val="9CC6F4"/>
          </a:solidFill>
          <a:ln/>
        </p:spPr>
      </p:sp>
      <p:sp>
        <p:nvSpPr>
          <p:cNvPr id="9" name="Text 6"/>
          <p:cNvSpPr/>
          <p:nvPr/>
        </p:nvSpPr>
        <p:spPr>
          <a:xfrm>
            <a:off x="8463439" y="7181017"/>
            <a:ext cx="836414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Dépenses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Méthodes d'Analyse Bivariable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90905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Matrice de Corrélation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Mesure la relation linéaire entre variables numériques.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349293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Diagrammes de Dispersion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Visualise la relation entre deux variables continues.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ANOVA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les moyennes entre plusieurs groupes.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Tests Statistiques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Chi-carré, t-test pour valider les relations observées.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711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Techniques d'Imputation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976" y="3267551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715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Imputation Avancée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7158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Modèles prédictifs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092" y="4469249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991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Imputation Statistique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991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Moyenne, médiane, mode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7759" y="5832872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Suppression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7849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Élimination des données manquantes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8633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Imputation par Type de Variable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de Variable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Méthode d'Imputation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Fonction Pandas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Numérique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Moyenne/Médiane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fillna(df.mean())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Catégorique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 (valeur la plus fréquente)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fillna(df.mode()[0])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Temporelle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Interpolation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interpolate(method='time')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7774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Visualisation: Histogrammes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Distribution Simple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Visualise la répartition des valeurs d'une variable.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Comparaison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Superposition de plusieurs distributions pour comparaison.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Densité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Histogramme normalisé avec courbe de densité.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6123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Visualisation: Boxplots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boxplots montrent la médiane (ligne centrale), les quartiles (boîte) et les valeurs extrêmes (moustaches). Les points isolés représentent les outliers.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543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Visualisation: Heatmaps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48953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Corrélation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4501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Visualisation des coefficients entre variables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92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Données Manquantes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0110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Cartographie des valeurs NaN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0006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Matrices de Confusion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30006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Évaluation des modèles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1669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Visualisation: Scatter Plots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Relation Linéaire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Points alignés indiquant une corrélation positive ou négative.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26837" y="3339346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Clusters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Regroupements de points révélant des segments dans les données.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66522" y="3339346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Outliers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Points isolés indiquant des anomalies potentielles.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68308" y="5598914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Absence de Relation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Nuage de points sans structure apparente.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03144" y="5598914"/>
            <a:ext cx="16430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7319605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Étapes Essentielles de l'EDA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109102"/>
            </a:avLst>
          </a:prstGeom>
          <a:solidFill>
            <a:srgbClr val="585F6B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85F6B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6" name="Text 4"/>
          <p:cNvSpPr/>
          <p:nvPr/>
        </p:nvSpPr>
        <p:spPr>
          <a:xfrm>
            <a:off x="7246680" y="2078117"/>
            <a:ext cx="137041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Chargement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 des données depuis diverses sources.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85F6B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1" name="Text 9"/>
          <p:cNvSpPr/>
          <p:nvPr/>
        </p:nvSpPr>
        <p:spPr>
          <a:xfrm>
            <a:off x="7223343" y="3186589"/>
            <a:ext cx="18359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Nettoyage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des valeurs manquantes et aberrantes.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85F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6" name="Text 14"/>
          <p:cNvSpPr/>
          <p:nvPr/>
        </p:nvSpPr>
        <p:spPr>
          <a:xfrm>
            <a:off x="7225367" y="4184213"/>
            <a:ext cx="17954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Univariable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Statistiques descriptives et distributions.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85F6B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1" name="Text 19"/>
          <p:cNvSpPr/>
          <p:nvPr/>
        </p:nvSpPr>
        <p:spPr>
          <a:xfrm>
            <a:off x="7218819" y="5181838"/>
            <a:ext cx="19276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Bivariable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Corrélations et relations entre variables.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85F6B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6" name="Text 24"/>
          <p:cNvSpPr/>
          <p:nvPr/>
        </p:nvSpPr>
        <p:spPr>
          <a:xfrm>
            <a:off x="7227391" y="6179463"/>
            <a:ext cx="17549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324701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Préparation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 des données pour la modélisation.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Prochaines Étapes Après l'EDA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Construction de modèles prédictifs basés sur les insights découverts.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Prédictive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des tendances identifiées pour prévoir des comportements futurs.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917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Techniques Avancées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Exploration d'approches comme PCA ou clustering pour approfondir l'analyse.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Objectifs de l'EDA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242220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3300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Comprendre les données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Examiner leur structure et identifier les relations entre variables.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6441400" y="3757493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3007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Détecter les anomalies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Identifier les valeurs aberrantes et les valeurs manquantes.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43424" y="5092779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Préparer les données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Nettoyage et transformation pour l'analyse.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436757" y="6428065"/>
            <a:ext cx="197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Visualiser les tendances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graphiques pour mieux interpréter les données.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08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Librairies pour l'Analyse Avancée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9885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 et machine learning.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9885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78238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TensorFlow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27280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et réseaux de neurones.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98859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78238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Statsmodels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Analyses statistiques avancées.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4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 de l'EDA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87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4993719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908709"/>
            <a:ext cx="38492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Compréhension Approfondie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399127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L'EDA permet de saisir la structure et les particularités des données.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49087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7589877" y="4993719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4908709"/>
            <a:ext cx="3811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Identification des Problèmes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399127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Repérage précoce des valeurs manquantes et aberrantes.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6068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6691908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606897"/>
            <a:ext cx="3204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Découverte de Relations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09731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Mise en évidence des corrélations entre variables.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6068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7585234" y="6691908"/>
            <a:ext cx="197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606897"/>
            <a:ext cx="2849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Préparation Optimale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709731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solide pour la modélisation et l'analyse prédictive.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7010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Outils Principaux de l'EDA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Pandas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Manipulation et analyse des données structurées.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Matplotlib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de visualisations personnalisables.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Jupyter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Environnement interactif pour l'analyse exploratoire.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631" y="523756"/>
            <a:ext cx="6153031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Bénéfices d'une Bonne EDA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631" y="1499711"/>
            <a:ext cx="11165919" cy="62528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2431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Défis Courants de l'EDA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Volume de Données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Traiter efficacement de grands ensembles de données.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Qualité Variable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Gérer des données incomplètes ou incohérentes.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Complexité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Interpréter des relations multidimensionnelles.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Biais d'Interprétation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Éviter les conclusions hâtives basées sur des corrélations.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10309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Techniques de Visualisation Avancées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techniques avancées permettent de visualiser des relations complexes et multidimensionnelles que les graphiques standards ne peuvent pas représenter efficacement.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8392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Temporelle dans l'EDA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Tendances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Identification des directions générales au fil du temps.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Saisonnalité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Repérage des motifs cycliques dans les données.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Anomalies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Détection des événements inhabituels dans la série temporelle.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Prévision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des patterns identifiés pour prédire l'évolution future.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484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EDA et Prise de Décision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Analyser les données pour découvrir des insights.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7935" y="3161943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Comprendre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Interpréter les patterns et relations découverts.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43925" y="3550444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Décider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Prendre des décisions basées sur les insights.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57210" y="5776317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Mesurer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Évaluer l'impact des décisions prises.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5741" y="5387816"/>
            <a:ext cx="16430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359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EDA et Apprentissage Automatique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45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Sélection de Variables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L'EDA aide à identifier les caractéristiques les plus pertinentes pour les modèles.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Prétraitement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Préparation optimale des données pour améliorer les performances des algorithmes.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Vérification des hypothèses et interprétation des résultats des modèles.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590" y="417552"/>
            <a:ext cx="4685348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Bonnes Pratiques de l'EDA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5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3626168" y="1881307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Itération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95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Répéter l'analyse avec différentes approches.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95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36261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Documentation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95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Noter les observations et décisions prises.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95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3626168" y="5455563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Collaboration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95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Partager les insights avec l'équipe.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295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3626168" y="7242691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Scepticisme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5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Remettre en question les résultats surprenants.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585"/>
            <a:ext cx="5716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Librairies Principales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013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Pandas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9173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Manipulation et analyse de données tabulaires.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290131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NumPy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3391733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Calculs numériques et opérations sur tableaux.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10752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29013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Matplotlib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339173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de visualisations et graphiques.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95467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Seaborn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44509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Visualisations statistiques avancées.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11173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L'EDA, Fondation de l'Analyse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976" y="2585680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Décisions Éclairées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165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Basées sur des insights solides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092" y="3787378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65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Modèles Performants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4304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Construits sur des données bien préparées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7878" y="5151001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Approfondie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3069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Relations et patterns identifiés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2163" y="6514624"/>
            <a:ext cx="16430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3311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Exploration des Données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33988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Fondation de tout projet d'analyse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67785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Chargement des Données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Fichiers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CSV, Excel, JSON sont les formats les plus courants.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Bases de données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Connexion via SQL pour extraire des données structurées.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Récupération des données depuis des services web.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7199590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Librairies pour le Chargement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134627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389191" y="4527590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7251799" y="4385191"/>
            <a:ext cx="12680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22238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Pandas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4687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Lecture et manipulation des fichiers avec pd.read_csv(), pd.read_excel().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7230130" y="5410914"/>
            <a:ext cx="17002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555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SQLAlchemy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555" y="5751909"/>
            <a:ext cx="546877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Connexion aux bases de données relationnelles.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191" y="6476524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7232035" y="6334125"/>
            <a:ext cx="16621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622238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Requests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46877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Récupération des données depuis une API web.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92562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Détection des Valeurs Manquantes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Repérer les colonnes contenant des NaN avec df.isnull().sum().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Comprendre pourquoi ces valeurs sont manquantes.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Supprimer ou remplacer par des méthodes d'imputation.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8837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Détection des Valeurs Aberrantes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278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Statistiques Descriptives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la moyenne et de l'écart-type pour identifier les anomalies.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Visualisations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boxplots permettent de repérer visuellement les outliers.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Méthodes Avancées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Z-score, IQR ou algorithmes de détection d'anomalies.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5748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Univariable: Variables Qualitatives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Comptage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Dénombrement des occurrences avec value_counts().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2615" y="4194453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Proportions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 des pourcentages pour chaque catégorie.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61628" y="3243382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Visualisation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Graphiques en barres ou camemberts pour représenter les distributions.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87640" y="5969556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3221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67" y="178951"/>
            <a:ext cx="5249466" cy="78743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16334" y="393740"/>
            <a:ext cx="6312932" cy="894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Univariable: Variables Quantitatives</a:t>
            </a:r>
            <a:endParaRPr lang="en-US" sz="2800" dirty="0"/>
          </a:p>
        </p:txBody>
      </p:sp>
      <p:sp>
        <p:nvSpPr>
          <p:cNvPr id="5" name="Text 1"/>
          <p:cNvSpPr/>
          <p:nvPr/>
        </p:nvSpPr>
        <p:spPr>
          <a:xfrm>
            <a:off x="7816334" y="1574959"/>
            <a:ext cx="6312932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3700" dirty="0"/>
          </a:p>
        </p:txBody>
      </p:sp>
      <p:sp>
        <p:nvSpPr>
          <p:cNvPr id="6" name="Text 2"/>
          <p:cNvSpPr/>
          <p:nvPr/>
        </p:nvSpPr>
        <p:spPr>
          <a:xfrm>
            <a:off x="10077807" y="2226469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Moyenne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816334" y="2535912"/>
            <a:ext cx="63129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Mesure de tendance centrale la plus courante.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7816334" y="3266123"/>
            <a:ext cx="6312932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50%</a:t>
            </a:r>
            <a:endParaRPr lang="en-US" sz="3700" dirty="0"/>
          </a:p>
        </p:txBody>
      </p:sp>
      <p:sp>
        <p:nvSpPr>
          <p:cNvPr id="9" name="Text 5"/>
          <p:cNvSpPr/>
          <p:nvPr/>
        </p:nvSpPr>
        <p:spPr>
          <a:xfrm>
            <a:off x="10077807" y="3917633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Médiane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816334" y="4227076"/>
            <a:ext cx="63129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Valeur qui sépare les données en deux parties égales.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7816334" y="4957286"/>
            <a:ext cx="6312932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σ</a:t>
            </a:r>
            <a:endParaRPr lang="en-US" sz="3700" dirty="0"/>
          </a:p>
        </p:txBody>
      </p:sp>
      <p:sp>
        <p:nvSpPr>
          <p:cNvPr id="12" name="Text 8"/>
          <p:cNvSpPr/>
          <p:nvPr/>
        </p:nvSpPr>
        <p:spPr>
          <a:xfrm>
            <a:off x="10077807" y="5608796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Écart-type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816334" y="5918240"/>
            <a:ext cx="63129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Mesure de la dispersion des données.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7816334" y="6648450"/>
            <a:ext cx="6312932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Q1-Q3</a:t>
            </a:r>
            <a:endParaRPr lang="en-US" sz="3700" dirty="0"/>
          </a:p>
        </p:txBody>
      </p:sp>
      <p:sp>
        <p:nvSpPr>
          <p:cNvPr id="15" name="Text 11"/>
          <p:cNvSpPr/>
          <p:nvPr/>
        </p:nvSpPr>
        <p:spPr>
          <a:xfrm>
            <a:off x="10077807" y="7299960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Quartiles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7816334" y="7609403"/>
            <a:ext cx="63129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Division des données en quatre parties égales.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2025-02-27T08:50:01Z</dcterms:created>
  <dcterms:modified xsi:type="dcterms:W3CDTF">2025-02-27T08:50:01Z</dcterms:modified>
</cp:coreProperties>
</file>